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5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136"/>
    </p:embeddedFont>
    <p:embeddedFont>
      <p:font typeface="나눔스퀘어_ac" panose="020B0600000101010101" pitchFamily="50" charset="-127"/>
      <p:regular r:id="rId137"/>
    </p:embeddedFont>
    <p:embeddedFont>
      <p:font typeface="나눔스퀘어_ac Bold" panose="020B0600000101010101" pitchFamily="50" charset="-127"/>
      <p:bold r:id="rId138"/>
    </p:embeddedFont>
    <p:embeddedFont>
      <p:font typeface="함초롬돋움" panose="020B0604000101010101" pitchFamily="50" charset="-127"/>
      <p:regular r:id="rId139"/>
      <p:bold r:id="rId140"/>
    </p:embeddedFont>
    <p:embeddedFont>
      <p:font typeface="맑은 고딕" panose="020B0503020000020004" pitchFamily="50" charset="-127"/>
      <p:regular r:id="rId141"/>
      <p:bold r:id="rId1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5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6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6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7" Type="http://schemas.openxmlformats.org/officeDocument/2006/relationships/image" Target="../media/image3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2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101149" y="3300279"/>
            <a:ext cx="5300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Practical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기반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빅데이터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융합 개발자 양성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6915151" y="6193424"/>
            <a:ext cx="5276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https://youtu.be/io2hrIsnrco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https://github.com/seoulsudal/Project.git</a:t>
            </a:r>
          </a:p>
          <a:p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254133" y="282400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400" dirty="0" err="1"/>
              <a:t>캠핑족의</a:t>
            </a:r>
            <a:r>
              <a:rPr lang="ko-KR" altLang="en-US" sz="2400" dirty="0"/>
              <a:t> 감성을 위한 </a:t>
            </a:r>
            <a:r>
              <a:rPr lang="ko-KR" altLang="en-US" sz="2400" dirty="0" err="1"/>
              <a:t>플렉스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캠핑장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2808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4.   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등록 버튼 </a:t>
            </a:r>
            <a:r>
              <a:rPr lang="ko-KR" altLang="en-US" sz="1400" dirty="0">
                <a:latin typeface="나눔스퀘어_ac"/>
                <a:ea typeface="나눔스퀘어_ac"/>
              </a:rPr>
              <a:t>클릭 시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리스트 </a:t>
            </a:r>
            <a:r>
              <a:rPr lang="ko-KR" altLang="en-US" sz="1400" dirty="0">
                <a:latin typeface="나눔스퀘어_ac"/>
                <a:ea typeface="나눔스퀘어_ac"/>
              </a:rPr>
              <a:t>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2014, Microsoft </a:t>
            </a:r>
            <a:r>
              <a:rPr lang="en-US" altLang="ko-KR" sz="16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Office 2013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825" y="2875002"/>
            <a:ext cx="4262417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"/>
          <a:stretch/>
        </p:blipFill>
        <p:spPr>
          <a:xfrm>
            <a:off x="3324224" y="736065"/>
            <a:ext cx="8852955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192" y="2035054"/>
            <a:ext cx="3219631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47885"/>
            <a:ext cx="3241268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=""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=""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=""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796216" y="3800134"/>
            <a:ext cx="3929449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57" y="758753"/>
            <a:ext cx="10703262" cy="6021771"/>
            <a:chOff x="1232957" y="758753"/>
            <a:chExt cx="10703262" cy="6021771"/>
          </a:xfrm>
        </p:grpSpPr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60450"/>
              <a:ext cx="7912050" cy="51200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AC8D087A-4BD6-4D03-A2A1-F135353E88D1}"/>
                </a:ext>
              </a:extLst>
            </p:cNvPr>
            <p:cNvSpPr txBox="1"/>
            <p:nvPr/>
          </p:nvSpPr>
          <p:spPr>
            <a:xfrm>
              <a:off x="1373041" y="1005556"/>
              <a:ext cx="612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rPr>
                <a:t>사용자 메인 페이지</a:t>
              </a:r>
              <a:endPara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305" y="758753"/>
              <a:ext cx="3000992" cy="924384"/>
            </a:xfrm>
            <a:prstGeom prst="rect">
              <a:avLst/>
            </a:prstGeom>
          </p:spPr>
        </p:pic>
        <p:cxnSp>
          <p:nvCxnSpPr>
            <p:cNvPr id="101" name="연결선: 구부러짐 100">
              <a:extLst>
                <a:ext uri="{FF2B5EF4-FFF2-40B4-BE49-F238E27FC236}">
                  <a16:creationId xmlns="" xmlns:a16="http://schemas.microsoft.com/office/drawing/2014/main" id="{F41CBAF7-7195-41D2-880D-5815AAFF7BA3}"/>
                </a:ext>
              </a:extLst>
            </p:cNvPr>
            <p:cNvCxnSpPr>
              <a:cxnSpLocks/>
              <a:stCxn id="37" idx="5"/>
              <a:endCxn id="4" idx="2"/>
            </p:cNvCxnSpPr>
            <p:nvPr/>
          </p:nvCxnSpPr>
          <p:spPr>
            <a:xfrm rot="5400000" flipH="1" flipV="1">
              <a:off x="5075702" y="288730"/>
              <a:ext cx="212691" cy="3001506"/>
            </a:xfrm>
            <a:prstGeom prst="curvedConnector3">
              <a:avLst>
                <a:gd name="adj1" fmla="val -131688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D0CCFFC9-C194-4975-BDE1-0907FF48687E}"/>
                </a:ext>
              </a:extLst>
            </p:cNvPr>
            <p:cNvSpPr/>
            <p:nvPr/>
          </p:nvSpPr>
          <p:spPr>
            <a:xfrm>
              <a:off x="5760655" y="2889386"/>
              <a:ext cx="6175564" cy="351094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로고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메인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상단 메뉴 클릭 시 해당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비로그인</a:t>
              </a:r>
              <a:r>
                <a:rPr lang="ko-KR" altLang="en-US" dirty="0">
                  <a:solidFill>
                    <a:schemeClr val="bg2"/>
                  </a:solidFill>
                </a:rPr>
                <a:t> 상태에서 마이 페이지 클릭 </a:t>
              </a:r>
              <a:r>
                <a:rPr lang="en-US" altLang="ko-KR" dirty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창을 띄우고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로그인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</a:t>
              </a:r>
              <a:r>
                <a:rPr lang="en-US" altLang="ko-KR" dirty="0">
                  <a:solidFill>
                    <a:schemeClr val="bg2"/>
                  </a:solidFill>
                </a:rPr>
                <a:t> </a:t>
              </a:r>
              <a:r>
                <a:rPr lang="ko-KR" altLang="en-US" dirty="0">
                  <a:solidFill>
                    <a:schemeClr val="bg2"/>
                  </a:solidFill>
                </a:rPr>
                <a:t>이동시킵니다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로그인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회원가입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다른 사진으로 변경됩니다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232957" y="149072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353920" y="1588939"/>
              <a:ext cx="363278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862801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370261" y="159573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8106366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8666238" y="158894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973966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2640044"/>
            <a:ext cx="10436939" cy="2204868"/>
            <a:chOff x="1373041" y="2640044"/>
            <a:chExt cx="10436939" cy="22048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640044"/>
              <a:ext cx="5727495" cy="2204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D0CCFFC9-C194-4975-BDE1-0907FF48687E}"/>
                </a:ext>
              </a:extLst>
            </p:cNvPr>
            <p:cNvSpPr/>
            <p:nvPr/>
          </p:nvSpPr>
          <p:spPr>
            <a:xfrm>
              <a:off x="7554589" y="2645634"/>
              <a:ext cx="4255391" cy="109684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 smtClean="0"/>
                <a:t>글 제목 클릭 시 상세 페이지로 이동 </a:t>
              </a:r>
              <a:endParaRPr lang="en-US" altLang="ko-KR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/>
                <a:t>공지사항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710122" y="360915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829277" y="42932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31886" y="1590331"/>
            <a:ext cx="7893762" cy="5158812"/>
            <a:chOff x="2931886" y="1590331"/>
            <a:chExt cx="7893762" cy="51588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886" y="1590331"/>
              <a:ext cx="7268589" cy="5158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7359587" y="4935813"/>
              <a:ext cx="3466061" cy="14997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</a:rPr>
                <a:t>목록 </a:t>
              </a:r>
              <a:r>
                <a:rPr lang="ko-KR" altLang="en-US" dirty="0">
                  <a:solidFill>
                    <a:schemeClr val="bg1"/>
                  </a:solidFill>
                </a:rPr>
                <a:t>버튼 클릭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시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리스트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80514" y="1590331"/>
            <a:ext cx="10760004" cy="5042051"/>
            <a:chOff x="1280514" y="1590331"/>
            <a:chExt cx="10760004" cy="5042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514" y="1590331"/>
              <a:ext cx="7373379" cy="504205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602804" y="21115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8517231" y="2111560"/>
              <a:ext cx="3523287" cy="252007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캠핑장</a:t>
              </a:r>
              <a:r>
                <a:rPr lang="ko-KR" altLang="en-US" dirty="0">
                  <a:solidFill>
                    <a:schemeClr val="bg2"/>
                  </a:solidFill>
                </a:rPr>
                <a:t> 리스트는 스크롤 바를 내리면 계속해서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 (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캠핑 </a:t>
              </a:r>
              <a:r>
                <a:rPr lang="ko-KR" altLang="en-US" dirty="0">
                  <a:solidFill>
                    <a:schemeClr val="bg2"/>
                  </a:solidFill>
                </a:rPr>
                <a:t>상품 등록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수량만큼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글 제목이나 내용을 클릭하면 해당 캠핑 상품 상세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0" y="1590331"/>
            <a:ext cx="10460498" cy="5060794"/>
            <a:chOff x="1373040" y="1590331"/>
            <a:chExt cx="10460498" cy="5060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590331"/>
              <a:ext cx="7268589" cy="39831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396404" y="2941814"/>
              <a:ext cx="5437134" cy="177183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상세 페이지로 이동 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해당 상품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다녀온 사람이 작성한 리뷰 입니다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0" y="5567918"/>
              <a:ext cx="7268589" cy="1083207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456482" y="4461096"/>
            <a:ext cx="4474262" cy="1865056"/>
            <a:chOff x="7456482" y="4461096"/>
            <a:chExt cx="4474262" cy="18650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482" y="4644857"/>
              <a:ext cx="4474262" cy="489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7456482" y="5379706"/>
              <a:ext cx="4474262" cy="94644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리스트는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include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로 삽입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7949148" y="446109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62116" y="1540411"/>
            <a:ext cx="10590996" cy="5107132"/>
            <a:chOff x="1262116" y="1540411"/>
            <a:chExt cx="10590996" cy="51071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740466"/>
              <a:ext cx="6696902" cy="4907077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376829" y="1540411"/>
              <a:ext cx="5476283" cy="39314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 시작일과 종료일을 선택 할 수 있습니다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r>
                <a:rPr lang="en-US" altLang="ko-KR" dirty="0">
                  <a:solidFill>
                    <a:schemeClr val="bg2"/>
                  </a:solidFill>
                </a:rPr>
                <a:t> (</a:t>
              </a:r>
              <a:r>
                <a:rPr lang="ko-KR" altLang="en-US" dirty="0">
                  <a:solidFill>
                    <a:schemeClr val="bg2"/>
                  </a:solidFill>
                </a:rPr>
                <a:t>다음날부터 선택 가능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이번달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다음달만 가능합니다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선택한 상품의 정보가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현재 이 상품을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예약한 </a:t>
              </a:r>
              <a:r>
                <a:rPr lang="ko-KR" altLang="en-US" dirty="0">
                  <a:solidFill>
                    <a:schemeClr val="bg2"/>
                  </a:solidFill>
                </a:rPr>
                <a:t>리스트가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달력에서 시작일</a:t>
              </a:r>
              <a:r>
                <a:rPr lang="en-US" altLang="ko-KR" dirty="0">
                  <a:solidFill>
                    <a:schemeClr val="bg2"/>
                  </a:solidFill>
                </a:rPr>
                <a:t>, </a:t>
              </a:r>
              <a:r>
                <a:rPr lang="ko-KR" altLang="en-US" dirty="0">
                  <a:solidFill>
                    <a:schemeClr val="bg2"/>
                  </a:solidFill>
                </a:rPr>
                <a:t>종료일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예약하러 가기</a:t>
              </a:r>
              <a:r>
                <a:rPr lang="en-US" altLang="ko-KR" dirty="0">
                  <a:solidFill>
                    <a:schemeClr val="bg2"/>
                  </a:solidFill>
                </a:rPr>
                <a:t>‘ </a:t>
              </a:r>
              <a:r>
                <a:rPr lang="ko-KR" altLang="en-US" dirty="0">
                  <a:solidFill>
                    <a:schemeClr val="bg2"/>
                  </a:solidFill>
                </a:rPr>
                <a:t>버튼이 활성화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159678" y="16511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7" y="200276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6" y="33706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5" y="5947652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445138" y="594181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262116" y="213386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7836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=""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87353" y="1581440"/>
            <a:ext cx="10817289" cy="5167968"/>
            <a:chOff x="1187353" y="1581440"/>
            <a:chExt cx="10817289" cy="51679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4842254"/>
              <a:ext cx="6847345" cy="186334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1" y="1737743"/>
              <a:ext cx="6843859" cy="310716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528359" y="1581440"/>
              <a:ext cx="5476283" cy="37559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각각 동의를 누를 시 해당 동의 내용이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동의버튼을 클릭하지 않을 시 해당하는 동의 버튼을 클릭해달라고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현재 예약 내용이 종합적으로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총 결제 금액이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신청이 완료되고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583" y="5406196"/>
              <a:ext cx="4363059" cy="1343212"/>
            </a:xfrm>
            <a:prstGeom prst="rect">
              <a:avLst/>
            </a:prstGeom>
          </p:spPr>
        </p:pic>
        <p:cxnSp>
          <p:nvCxnSpPr>
            <p:cNvPr id="6" name="구부러진 연결선 5"/>
            <p:cNvCxnSpPr>
              <a:stCxn id="42" idx="4"/>
            </p:cNvCxnSpPr>
            <p:nvPr/>
          </p:nvCxnSpPr>
          <p:spPr>
            <a:xfrm rot="16200000" flipH="1">
              <a:off x="4783937" y="3205214"/>
              <a:ext cx="2633860" cy="30814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5" y="17647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4" y="4816533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377952" y="307741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3" y="558527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072698" y="618528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92031" y="61845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2781859" y="3546597"/>
            <a:ext cx="3174441" cy="4141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/>
                </a:solidFill>
              </a:rPr>
              <a:t>클릭 시 내용이 나오게 함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46118" y="2273370"/>
            <a:ext cx="10695941" cy="2833710"/>
            <a:chOff x="946118" y="2273370"/>
            <a:chExt cx="10695941" cy="2833710"/>
          </a:xfrm>
        </p:grpSpPr>
        <p:sp>
          <p:nvSpPr>
            <p:cNvPr id="24" name="직각 삼각형 23">
              <a:extLst>
                <a:ext uri="{FF2B5EF4-FFF2-40B4-BE49-F238E27FC236}">
                  <a16:creationId xmlns="" xmlns:a16="http://schemas.microsoft.com/office/drawing/2014/main" id="{E4E00D88-F52F-4651-B9EE-94A139DEA3C5}"/>
                </a:ext>
              </a:extLst>
            </p:cNvPr>
            <p:cNvSpPr/>
            <p:nvPr/>
          </p:nvSpPr>
          <p:spPr>
            <a:xfrm rot="5400000">
              <a:off x="959547" y="4347722"/>
              <a:ext cx="81142" cy="108000"/>
            </a:xfrm>
            <a:prstGeom prst="rtTriangle">
              <a:avLst/>
            </a:prstGeom>
            <a:solidFill>
              <a:srgbClr val="3038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273370"/>
              <a:ext cx="7466159" cy="183858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5640877" y="3676726"/>
              <a:ext cx="6001182" cy="143035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/>
                <a:t>내 지난 예약 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작성 클릭 시 리뷰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7238298" y="299260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537597" y="352520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73042" y="1919277"/>
            <a:ext cx="10572215" cy="4494223"/>
            <a:chOff x="1373042" y="1919277"/>
            <a:chExt cx="10572215" cy="449422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2" y="1959162"/>
              <a:ext cx="7741930" cy="296268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400800" y="4064000"/>
              <a:ext cx="5544457" cy="23495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작성 후 작성 버튼을 누르면 리뷰가 작성되고 해당 상품 상세 페이지로 이동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리뷰는 예약 당 </a:t>
              </a:r>
              <a:r>
                <a:rPr lang="en-US" altLang="ko-KR" dirty="0">
                  <a:solidFill>
                    <a:schemeClr val="bg2"/>
                  </a:solidFill>
                </a:rPr>
                <a:t>1</a:t>
              </a:r>
              <a:r>
                <a:rPr lang="ko-KR" altLang="en-US" dirty="0">
                  <a:solidFill>
                    <a:schemeClr val="bg2"/>
                  </a:solidFill>
                </a:rPr>
                <a:t>회만 작성 가능</a:t>
              </a:r>
              <a:r>
                <a:rPr lang="en-US" altLang="ko-KR" dirty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비활성화</a:t>
              </a:r>
              <a:r>
                <a:rPr lang="en-US" altLang="ko-KR" dirty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내 지난 예약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미기입하고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작성 버튼을 클릭 시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r>
                <a:rPr lang="ko-KR" altLang="en-US" dirty="0">
                  <a:solidFill>
                    <a:schemeClr val="bg2"/>
                  </a:solidFill>
                </a:rPr>
                <a:t> 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44641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515247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8992" y="2040187"/>
              <a:ext cx="4344006" cy="1286054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400800" y="191927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373042" y="5504959"/>
            <a:ext cx="9320477" cy="1238741"/>
            <a:chOff x="1373042" y="5504959"/>
            <a:chExt cx="9320477" cy="12387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3042" y="5504959"/>
              <a:ext cx="8649908" cy="1238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7971853" y="5537979"/>
              <a:ext cx="2721666" cy="63458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회 제한 소스</a:t>
              </a:r>
              <a:endParaRPr lang="en-US" altLang="ko-KR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1622023"/>
            <a:ext cx="10592777" cy="4259953"/>
            <a:chOff x="1373041" y="1622023"/>
            <a:chExt cx="10592777" cy="42599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22023"/>
              <a:ext cx="7401958" cy="34199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5584179" y="3676726"/>
              <a:ext cx="6381639" cy="220525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en-US" altLang="ko-KR" dirty="0" smtClean="0"/>
                <a:t>1:1 </a:t>
              </a:r>
              <a:r>
                <a:rPr lang="ko-KR" altLang="en-US" dirty="0" smtClean="0"/>
                <a:t>문의  </a:t>
              </a:r>
              <a:r>
                <a:rPr lang="ko-KR" altLang="en-US" dirty="0"/>
                <a:t>리스트 </a:t>
              </a:r>
              <a:r>
                <a:rPr lang="ko-KR" altLang="en-US" dirty="0" err="1" smtClean="0"/>
                <a:t>페이징</a:t>
              </a:r>
              <a:endParaRPr lang="en-US" altLang="ko-KR" dirty="0" smtClean="0"/>
            </a:p>
            <a:p>
              <a:pPr marL="342900" indent="-342900">
                <a:buFontTx/>
                <a:buAutoNum type="arabicPeriod"/>
              </a:pPr>
              <a:endParaRPr lang="en-US" altLang="ko-KR" dirty="0"/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/>
                <a:t>제목 클릭 시 상세 페이지로 이동합니다</a:t>
              </a:r>
              <a:r>
                <a:rPr lang="en-US" altLang="ko-KR" dirty="0" smtClean="0"/>
                <a:t>.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관리자가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달면 기존 글 밑에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답글이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생성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문의 작성 클릭 시 문의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721100" y="27328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445601" y="315620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355398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661431" y="454605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5173</Words>
  <Application>Microsoft Office PowerPoint</Application>
  <PresentationFormat>와이드스크린</PresentationFormat>
  <Paragraphs>1698</Paragraphs>
  <Slides>133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1" baseType="lpstr">
      <vt:lpstr>나눔스퀘어_ac ExtraBold</vt:lpstr>
      <vt:lpstr>나눔스퀘어_ac</vt:lpstr>
      <vt:lpstr>나눔스퀘어_ac Bold</vt:lpstr>
      <vt:lpstr>함초롬돋움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743</cp:revision>
  <dcterms:created xsi:type="dcterms:W3CDTF">2021-06-08T06:00:27Z</dcterms:created>
  <dcterms:modified xsi:type="dcterms:W3CDTF">2022-01-14T08:03:59Z</dcterms:modified>
</cp:coreProperties>
</file>